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7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3" autoAdjust="0"/>
    <p:restoredTop sz="94660"/>
  </p:normalViewPr>
  <p:slideViewPr>
    <p:cSldViewPr snapToGrid="0">
      <p:cViewPr varScale="1">
        <p:scale>
          <a:sx n="112" d="100"/>
          <a:sy n="112" d="100"/>
        </p:scale>
        <p:origin x="496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/>
              <a:t>Klik om de ondertitelstijl van het model te bewerken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E65E-F7ED-4073-BB95-9B50C7A0ACF1}" type="datetimeFigureOut">
              <a:rPr lang="nl-NL" smtClean="0"/>
              <a:t>17-08-19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A87E-CACC-4A6F-BAA3-33912022F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7403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en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E65E-F7ED-4073-BB95-9B50C7A0ACF1}" type="datetimeFigureOut">
              <a:rPr lang="nl-NL" smtClean="0"/>
              <a:t>17-08-19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A87E-CACC-4A6F-BAA3-33912022F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51045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eraat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E65E-F7ED-4073-BB95-9B50C7A0ACF1}" type="datetimeFigureOut">
              <a:rPr lang="nl-NL" smtClean="0"/>
              <a:t>17-08-19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A87E-CACC-4A6F-BAA3-33912022F2B4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217972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E65E-F7ED-4073-BB95-9B50C7A0ACF1}" type="datetimeFigureOut">
              <a:rPr lang="nl-NL" smtClean="0"/>
              <a:t>17-08-19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A87E-CACC-4A6F-BAA3-33912022F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60816724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ferte naamkaart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E65E-F7ED-4073-BB95-9B50C7A0ACF1}" type="datetimeFigureOut">
              <a:rPr lang="nl-NL" smtClean="0"/>
              <a:t>17-08-19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A87E-CACC-4A6F-BAA3-33912022F2B4}" type="slidenum">
              <a:rPr lang="nl-NL" smtClean="0"/>
              <a:t>‹nr.›</a:t>
            </a:fld>
            <a:endParaRPr lang="nl-NL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2534517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aar of onwa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E65E-F7ED-4073-BB95-9B50C7A0ACF1}" type="datetimeFigureOut">
              <a:rPr lang="nl-NL" smtClean="0"/>
              <a:t>17-08-19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A87E-CACC-4A6F-BAA3-33912022F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4536549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E65E-F7ED-4073-BB95-9B50C7A0ACF1}" type="datetimeFigureOut">
              <a:rPr lang="nl-NL" smtClean="0"/>
              <a:t>17-08-19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A87E-CACC-4A6F-BAA3-33912022F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41522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E65E-F7ED-4073-BB95-9B50C7A0ACF1}" type="datetimeFigureOut">
              <a:rPr lang="nl-NL" smtClean="0"/>
              <a:t>17-08-19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A87E-CACC-4A6F-BAA3-33912022F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351903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E65E-F7ED-4073-BB95-9B50C7A0ACF1}" type="datetimeFigureOut">
              <a:rPr lang="nl-NL" smtClean="0"/>
              <a:t>17-08-19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A87E-CACC-4A6F-BAA3-33912022F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270599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E65E-F7ED-4073-BB95-9B50C7A0ACF1}" type="datetimeFigureOut">
              <a:rPr lang="nl-NL" smtClean="0"/>
              <a:t>17-08-19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A87E-CACC-4A6F-BAA3-33912022F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660663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E65E-F7ED-4073-BB95-9B50C7A0ACF1}" type="datetimeFigureOut">
              <a:rPr lang="nl-NL" smtClean="0"/>
              <a:t>17-08-19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A87E-CACC-4A6F-BAA3-33912022F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06034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E65E-F7ED-4073-BB95-9B50C7A0ACF1}" type="datetimeFigureOut">
              <a:rPr lang="nl-NL" smtClean="0"/>
              <a:t>17-08-19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A87E-CACC-4A6F-BAA3-33912022F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210841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E65E-F7ED-4073-BB95-9B50C7A0ACF1}" type="datetimeFigureOut">
              <a:rPr lang="nl-NL" smtClean="0"/>
              <a:t>17-08-19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A87E-CACC-4A6F-BAA3-33912022F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95228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E65E-F7ED-4073-BB95-9B50C7A0ACF1}" type="datetimeFigureOut">
              <a:rPr lang="nl-NL" smtClean="0"/>
              <a:t>17-08-19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A87E-CACC-4A6F-BAA3-33912022F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76232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E65E-F7ED-4073-BB95-9B50C7A0ACF1}" type="datetimeFigureOut">
              <a:rPr lang="nl-NL" smtClean="0"/>
              <a:t>17-08-19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A87E-CACC-4A6F-BAA3-33912022F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020623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nl-NL"/>
              <a:t>Klik op het pictogram als u een afbeelding wilt toevoegen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4CE65E-F7ED-4073-BB95-9B50C7A0ACF1}" type="datetimeFigureOut">
              <a:rPr lang="nl-NL" smtClean="0"/>
              <a:t>17-08-19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17A87E-CACC-4A6F-BAA3-33912022F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099965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nl-NL"/>
              <a:t>Klik om de stijl te bewerken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4CE65E-F7ED-4073-BB95-9B50C7A0ACF1}" type="datetimeFigureOut">
              <a:rPr lang="nl-NL" smtClean="0"/>
              <a:t>17-08-19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4817A87E-CACC-4A6F-BAA3-33912022F2B4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91058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8" r:id="rId1"/>
    <p:sldLayoutId id="2147483739" r:id="rId2"/>
    <p:sldLayoutId id="2147483740" r:id="rId3"/>
    <p:sldLayoutId id="2147483741" r:id="rId4"/>
    <p:sldLayoutId id="2147483742" r:id="rId5"/>
    <p:sldLayoutId id="2147483743" r:id="rId6"/>
    <p:sldLayoutId id="2147483744" r:id="rId7"/>
    <p:sldLayoutId id="2147483745" r:id="rId8"/>
    <p:sldLayoutId id="2147483746" r:id="rId9"/>
    <p:sldLayoutId id="2147483747" r:id="rId10"/>
    <p:sldLayoutId id="2147483748" r:id="rId11"/>
    <p:sldLayoutId id="2147483749" r:id="rId12"/>
    <p:sldLayoutId id="2147483750" r:id="rId13"/>
    <p:sldLayoutId id="2147483751" r:id="rId14"/>
    <p:sldLayoutId id="2147483752" r:id="rId15"/>
    <p:sldLayoutId id="214748375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tif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NL" dirty="0"/>
              <a:t>Rekenraadselweek!!!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l-NL" dirty="0"/>
          </a:p>
        </p:txBody>
      </p:sp>
      <p:pic>
        <p:nvPicPr>
          <p:cNvPr id="4" name="Afbeelding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032" y="5971251"/>
            <a:ext cx="1171977" cy="8867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80637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schaakbord van koning </a:t>
            </a:r>
            <a:r>
              <a:rPr lang="nl-NL" dirty="0" err="1"/>
              <a:t>Shirham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388077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nl-NL" dirty="0"/>
              <a:t>De Indiase koning </a:t>
            </a:r>
            <a:r>
              <a:rPr lang="nl-NL" dirty="0" err="1"/>
              <a:t>Shirham</a:t>
            </a:r>
            <a:r>
              <a:rPr lang="nl-NL" dirty="0"/>
              <a:t> wilde volgens een oud verhaal de uitvinder van het schaakbord, </a:t>
            </a:r>
            <a:r>
              <a:rPr lang="nl-NL" dirty="0" err="1"/>
              <a:t>Sissa</a:t>
            </a:r>
            <a:r>
              <a:rPr lang="nl-NL" dirty="0"/>
              <a:t> ben </a:t>
            </a:r>
            <a:r>
              <a:rPr lang="nl-NL" dirty="0" err="1"/>
              <a:t>Dahir</a:t>
            </a:r>
            <a:r>
              <a:rPr lang="nl-NL" dirty="0"/>
              <a:t>, rijkelijk belonen voor zijn uitzonderlijke prestatie. Op de vraag van de koning welke beloning hij voor zijn uitvinding zou wensen, antwoordde de slimme </a:t>
            </a:r>
            <a:r>
              <a:rPr lang="nl-NL" dirty="0" err="1"/>
              <a:t>Sissa</a:t>
            </a:r>
            <a:r>
              <a:rPr lang="nl-NL" dirty="0"/>
              <a:t>: “Majesteit, geef me 1 rijstkorrel om op het eerste vakje te leggen, 2 om op het tweede vakje te leggen, 4 om op het derde vakje te leggen, 8 om op het vierde vakje te leggen, en laat mij zo, O koning, elk van de vierenzestig vakjes van het schaakbord bedekken.” De koning was stomverbaasd over zo’n bescheiden verzoek, niet meer dan een handvol rijst voor deze geweldige uitvinding!</a:t>
            </a:r>
          </a:p>
          <a:p>
            <a:pPr marL="0" indent="0">
              <a:buNone/>
            </a:pPr>
            <a:endParaRPr lang="nl-NL" dirty="0"/>
          </a:p>
          <a:p>
            <a:pPr marL="0" indent="0">
              <a:buNone/>
            </a:pPr>
            <a:r>
              <a:rPr lang="nl-NL" dirty="0"/>
              <a:t>Wat vind jij van </a:t>
            </a:r>
            <a:r>
              <a:rPr lang="nl-NL" dirty="0" err="1"/>
              <a:t>Sissa’s</a:t>
            </a:r>
            <a:r>
              <a:rPr lang="nl-NL" dirty="0"/>
              <a:t> keuze?</a:t>
            </a:r>
          </a:p>
          <a:p>
            <a:pPr marL="0" indent="0">
              <a:buNone/>
            </a:pPr>
            <a:endParaRPr lang="nl-NL" dirty="0"/>
          </a:p>
        </p:txBody>
      </p:sp>
      <p:pic>
        <p:nvPicPr>
          <p:cNvPr id="5" name="Afbeelding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3792" y="5971251"/>
            <a:ext cx="1171977" cy="886749"/>
          </a:xfrm>
          <a:prstGeom prst="rect">
            <a:avLst/>
          </a:prstGeom>
        </p:spPr>
      </p:pic>
      <p:sp>
        <p:nvSpPr>
          <p:cNvPr id="7" name="Rechthoek 6"/>
          <p:cNvSpPr/>
          <p:nvPr/>
        </p:nvSpPr>
        <p:spPr>
          <a:xfrm>
            <a:off x="5689944" y="87023"/>
            <a:ext cx="358405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Rekenraadselweek</a:t>
            </a:r>
          </a:p>
        </p:txBody>
      </p:sp>
      <p:pic>
        <p:nvPicPr>
          <p:cNvPr id="4" name="Afbeelding 3">
            <a:extLst>
              <a:ext uri="{FF2B5EF4-FFF2-40B4-BE49-F238E27FC236}">
                <a16:creationId xmlns:a16="http://schemas.microsoft.com/office/drawing/2014/main" id="{E4A7A8A5-57FC-F148-8E5D-0BCB8860432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87240" y="4375659"/>
            <a:ext cx="2830830" cy="2395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42047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Het schaakbord van koning </a:t>
            </a:r>
            <a:r>
              <a:rPr lang="nl-NL" dirty="0" err="1"/>
              <a:t>Shirham</a:t>
            </a:r>
            <a:endParaRPr lang="nl-NL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idx="1"/>
          </p:nvPr>
        </p:nvSpPr>
        <p:spPr>
          <a:xfrm>
            <a:off x="992912" y="6728011"/>
            <a:ext cx="8743516" cy="576262"/>
          </a:xfrm>
        </p:spPr>
        <p:txBody>
          <a:bodyPr/>
          <a:lstStyle/>
          <a:p>
            <a:r>
              <a:rPr lang="nl-NL" sz="2000" dirty="0"/>
              <a:t>64 vakjes: 18.446.744.073.709.551.615 rijstkorrels </a:t>
            </a:r>
          </a:p>
          <a:p>
            <a:r>
              <a:rPr lang="nl-NL" sz="2000" dirty="0"/>
              <a:t>(18 triljoen, 446 biljard, 744 biljoen, 73 miljard, 709 miljoen 551 duizend 615 rijstkorrels) </a:t>
            </a:r>
          </a:p>
          <a:p>
            <a:r>
              <a:rPr lang="nl-NL" sz="2000" dirty="0"/>
              <a:t>Dat is genoeg om heel Nederland en heel België met meters rijst te bedekken!!!</a:t>
            </a:r>
          </a:p>
          <a:p>
            <a:endParaRPr lang="nl-NL" sz="20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2"/>
          </p:nvPr>
        </p:nvSpPr>
        <p:spPr>
          <a:xfrm>
            <a:off x="675746" y="1603904"/>
            <a:ext cx="4185623" cy="3304117"/>
          </a:xfrm>
        </p:spPr>
        <p:txBody>
          <a:bodyPr>
            <a:normAutofit fontScale="92500" lnSpcReduction="10000"/>
          </a:bodyPr>
          <a:lstStyle/>
          <a:p>
            <a:r>
              <a:rPr lang="nl-NL" dirty="0"/>
              <a:t>64 vakjes</a:t>
            </a:r>
          </a:p>
          <a:p>
            <a:r>
              <a:rPr lang="nl-NL" dirty="0"/>
              <a:t>Vakje 1: 1 rijstkorrel</a:t>
            </a:r>
          </a:p>
          <a:p>
            <a:r>
              <a:rPr lang="nl-NL" dirty="0"/>
              <a:t>Vakje 2: 2 rijstkorrels</a:t>
            </a:r>
          </a:p>
          <a:p>
            <a:r>
              <a:rPr lang="nl-NL" dirty="0"/>
              <a:t>Vakje 3: 4 rijstkorrels</a:t>
            </a:r>
          </a:p>
          <a:p>
            <a:r>
              <a:rPr lang="nl-NL" dirty="0"/>
              <a:t>Vakje 4: 8 rijstkorrels</a:t>
            </a:r>
          </a:p>
          <a:p>
            <a:r>
              <a:rPr lang="nl-NL" dirty="0"/>
              <a:t>Vakje 5: 16 rijstkorrels</a:t>
            </a:r>
          </a:p>
          <a:p>
            <a:r>
              <a:rPr lang="nl-NL" dirty="0"/>
              <a:t>Vakje 6: 32 rijstkorrels</a:t>
            </a:r>
          </a:p>
          <a:p>
            <a:r>
              <a:rPr lang="nl-NL" dirty="0"/>
              <a:t>Vakje 7: 64 rijstkorrels</a:t>
            </a:r>
          </a:p>
          <a:p>
            <a:r>
              <a:rPr lang="nl-NL" dirty="0"/>
              <a:t>Vakje 8: 128 rijstkorrels</a:t>
            </a:r>
          </a:p>
          <a:p>
            <a:endParaRPr lang="nl-NL" dirty="0"/>
          </a:p>
        </p:txBody>
      </p:sp>
      <p:sp>
        <p:nvSpPr>
          <p:cNvPr id="7" name="Tijdelijke aanduiding voor inhoud 6"/>
          <p:cNvSpPr>
            <a:spLocks noGrp="1"/>
          </p:cNvSpPr>
          <p:nvPr>
            <p:ph sz="quarter" idx="4"/>
          </p:nvPr>
        </p:nvSpPr>
        <p:spPr>
          <a:xfrm>
            <a:off x="5088385" y="1603904"/>
            <a:ext cx="4185617" cy="3304117"/>
          </a:xfrm>
        </p:spPr>
        <p:txBody>
          <a:bodyPr/>
          <a:lstStyle/>
          <a:p>
            <a:r>
              <a:rPr lang="nl-NL" dirty="0"/>
              <a:t>Vakje 9: 256 rijstkorrels</a:t>
            </a:r>
          </a:p>
          <a:p>
            <a:r>
              <a:rPr lang="nl-NL" dirty="0"/>
              <a:t>Vakje 10: 512 rijstkorrels</a:t>
            </a:r>
          </a:p>
          <a:p>
            <a:r>
              <a:rPr lang="nl-NL" dirty="0"/>
              <a:t>Vakje 11: 1024 rijstkorrels</a:t>
            </a:r>
          </a:p>
          <a:p>
            <a:r>
              <a:rPr lang="nl-NL" dirty="0"/>
              <a:t>Vakje 12: 2048 rijstkorrels</a:t>
            </a:r>
          </a:p>
          <a:p>
            <a:r>
              <a:rPr lang="nl-NL" dirty="0"/>
              <a:t>Vakje 13: 4096 rijstkorrels</a:t>
            </a:r>
          </a:p>
          <a:p>
            <a:r>
              <a:rPr lang="nl-NL" dirty="0"/>
              <a:t>Vakje 14: 8192 rijstkorrels</a:t>
            </a:r>
          </a:p>
          <a:p>
            <a:r>
              <a:rPr lang="nl-NL" dirty="0"/>
              <a:t>Vakje 15: 16384 rijstkorrels</a:t>
            </a:r>
          </a:p>
          <a:p>
            <a:r>
              <a:rPr lang="nl-NL" dirty="0"/>
              <a:t>Vakje 16: 32768 rijstkorrels</a:t>
            </a:r>
          </a:p>
          <a:p>
            <a:endParaRPr lang="nl-NL" dirty="0"/>
          </a:p>
        </p:txBody>
      </p:sp>
      <p:pic>
        <p:nvPicPr>
          <p:cNvPr id="8" name="Afbeelding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20023" y="5971251"/>
            <a:ext cx="1171977" cy="886749"/>
          </a:xfrm>
          <a:prstGeom prst="rect">
            <a:avLst/>
          </a:prstGeom>
        </p:spPr>
      </p:pic>
      <p:sp>
        <p:nvSpPr>
          <p:cNvPr id="9" name="Rechthoek 8"/>
          <p:cNvSpPr/>
          <p:nvPr/>
        </p:nvSpPr>
        <p:spPr>
          <a:xfrm>
            <a:off x="5689944" y="87023"/>
            <a:ext cx="3584058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nl-NL" sz="3200" b="0" cap="none" spc="0" dirty="0">
                <a:ln w="0"/>
                <a:solidFill>
                  <a:schemeClr val="accent1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Rekenraadselweek</a:t>
            </a:r>
          </a:p>
        </p:txBody>
      </p:sp>
      <p:pic>
        <p:nvPicPr>
          <p:cNvPr id="10" name="Afbeelding 9">
            <a:extLst>
              <a:ext uri="{FF2B5EF4-FFF2-40B4-BE49-F238E27FC236}">
                <a16:creationId xmlns:a16="http://schemas.microsoft.com/office/drawing/2014/main" id="{7DB77CA5-EF09-8C4C-9281-10A7628B0F4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30640" y="1304587"/>
            <a:ext cx="2830830" cy="23953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833581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Violet">
      <a:dk1>
        <a:sysClr val="windowText" lastClr="000000"/>
      </a:dk1>
      <a:lt1>
        <a:sysClr val="window" lastClr="FFFFFF"/>
      </a:lt1>
      <a:dk2>
        <a:srgbClr val="373545"/>
      </a:dk2>
      <a:lt2>
        <a:srgbClr val="DCD8DC"/>
      </a:lt2>
      <a:accent1>
        <a:srgbClr val="AD84C6"/>
      </a:accent1>
      <a:accent2>
        <a:srgbClr val="8784C7"/>
      </a:accent2>
      <a:accent3>
        <a:srgbClr val="5D739A"/>
      </a:accent3>
      <a:accent4>
        <a:srgbClr val="6997AF"/>
      </a:accent4>
      <a:accent5>
        <a:srgbClr val="84ACB6"/>
      </a:accent5>
      <a:accent6>
        <a:srgbClr val="6F8183"/>
      </a:accent6>
      <a:hlink>
        <a:srgbClr val="69A020"/>
      </a:hlink>
      <a:folHlink>
        <a:srgbClr val="8C8C8C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68</TotalTime>
  <Words>269</Words>
  <Application>Microsoft Macintosh PowerPoint</Application>
  <PresentationFormat>Breedbeeld</PresentationFormat>
  <Paragraphs>28</Paragraphs>
  <Slides>3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3</vt:i4>
      </vt:variant>
    </vt:vector>
  </HeadingPairs>
  <TitlesOfParts>
    <vt:vector size="7" baseType="lpstr">
      <vt:lpstr>Arial</vt:lpstr>
      <vt:lpstr>Trebuchet MS</vt:lpstr>
      <vt:lpstr>Wingdings 3</vt:lpstr>
      <vt:lpstr>Facet</vt:lpstr>
      <vt:lpstr>Rekenraadselweek!!!</vt:lpstr>
      <vt:lpstr>Het schaakbord van koning Shirham</vt:lpstr>
      <vt:lpstr>Het schaakbord van koning Shirham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Rekenquiz!!!</dc:title>
  <dc:creator>Sylvia Drijver</dc:creator>
  <cp:lastModifiedBy>Sylvia Drijver</cp:lastModifiedBy>
  <cp:revision>16</cp:revision>
  <dcterms:created xsi:type="dcterms:W3CDTF">2014-05-19T14:43:50Z</dcterms:created>
  <dcterms:modified xsi:type="dcterms:W3CDTF">2019-08-17T18:41:32Z</dcterms:modified>
</cp:coreProperties>
</file>