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40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104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1797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8167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5345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3654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15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1903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705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6066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03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108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95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62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062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9996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CE65E-F7ED-4073-BB95-9B50C7A0ACF1}" type="datetimeFigureOut">
              <a:rPr lang="nl-NL" smtClean="0"/>
              <a:t>17-08-19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817A87E-CACC-4A6F-BAA3-33912022F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105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Rekenraadselweek!!!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2" y="5971251"/>
            <a:ext cx="1171977" cy="886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063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schaakbord van koning </a:t>
            </a:r>
            <a:r>
              <a:rPr lang="nl-NL" dirty="0" err="1"/>
              <a:t>Shirham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De Indiase koning </a:t>
            </a:r>
            <a:r>
              <a:rPr lang="nl-NL" dirty="0" err="1"/>
              <a:t>Shirham</a:t>
            </a:r>
            <a:r>
              <a:rPr lang="nl-NL" dirty="0"/>
              <a:t> wilde volgens een oud verhaal de uitvinder van het schaakbord, </a:t>
            </a:r>
            <a:r>
              <a:rPr lang="nl-NL" dirty="0" err="1"/>
              <a:t>Sissa</a:t>
            </a:r>
            <a:r>
              <a:rPr lang="nl-NL" dirty="0"/>
              <a:t> ben </a:t>
            </a:r>
            <a:r>
              <a:rPr lang="nl-NL" dirty="0" err="1"/>
              <a:t>Dahir</a:t>
            </a:r>
            <a:r>
              <a:rPr lang="nl-NL" dirty="0"/>
              <a:t>, rijkelijk belonen voor zijn uitzonderlijke prestatie. Op de vraag van de koning welke beloning hij voor zijn uitvinding zou wensen, antwoordde de slimme </a:t>
            </a:r>
            <a:r>
              <a:rPr lang="nl-NL" dirty="0" err="1"/>
              <a:t>Sissa</a:t>
            </a:r>
            <a:r>
              <a:rPr lang="nl-NL" dirty="0"/>
              <a:t>: “Majesteit, geef me 1 rijstkorrel om op het eerste vakje te leggen, 2 om op het tweede vakje te leggen, 4 om op het derde vakje te leggen, 8 om op het vierde vakje te leggen, en laat mij zo, O koning, elk van de vierenzestig vakjes van het schaakbord bedekken.” De koning was stomverbaasd over zo’n bescheiden verzoek, niet meer dan een handvol rijst voor deze geweldige uitvinding!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Wat vind jij van </a:t>
            </a:r>
            <a:r>
              <a:rPr lang="nl-NL" dirty="0" err="1"/>
              <a:t>Sissa’s</a:t>
            </a:r>
            <a:r>
              <a:rPr lang="nl-NL" dirty="0"/>
              <a:t> keuze?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92" y="5971251"/>
            <a:ext cx="1171977" cy="886749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5689944" y="87023"/>
            <a:ext cx="358405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Rekenraadselweek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4A7A8A5-57FC-F148-8E5D-0BCB886043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240" y="4375659"/>
            <a:ext cx="2830830" cy="239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204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schaakbord van koning </a:t>
            </a:r>
            <a:r>
              <a:rPr lang="nl-NL" dirty="0" err="1"/>
              <a:t>Shirham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992912" y="6728011"/>
            <a:ext cx="8743516" cy="576262"/>
          </a:xfrm>
        </p:spPr>
        <p:txBody>
          <a:bodyPr/>
          <a:lstStyle/>
          <a:p>
            <a:r>
              <a:rPr lang="nl-NL" sz="2000" dirty="0"/>
              <a:t>64 vakjes: 18.446.744.073.709.551.615 rijstkorrels </a:t>
            </a:r>
          </a:p>
          <a:p>
            <a:r>
              <a:rPr lang="nl-NL" sz="2000" dirty="0"/>
              <a:t>(18 triljoen, 446 biljard, 744 biljoen, 73 miljard, 709 miljoen 551 duizend 615 rijstkorrels) </a:t>
            </a:r>
          </a:p>
          <a:p>
            <a:r>
              <a:rPr lang="nl-NL" sz="2000" dirty="0"/>
              <a:t>Dat is genoeg om heel Nederland en heel België met meters rijst te bedekken!!!</a:t>
            </a:r>
          </a:p>
          <a:p>
            <a:endParaRPr lang="nl-NL" sz="2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675746" y="1603904"/>
            <a:ext cx="4185623" cy="3304117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64 vakjes</a:t>
            </a:r>
          </a:p>
          <a:p>
            <a:r>
              <a:rPr lang="nl-NL" dirty="0"/>
              <a:t>Vakje 1: 1 rijstkorrel</a:t>
            </a:r>
          </a:p>
          <a:p>
            <a:r>
              <a:rPr lang="nl-NL" dirty="0"/>
              <a:t>Vakje 2: 2 rijstkorrels</a:t>
            </a:r>
          </a:p>
          <a:p>
            <a:r>
              <a:rPr lang="nl-NL" dirty="0"/>
              <a:t>Vakje 3: 4 rijstkorrels</a:t>
            </a:r>
          </a:p>
          <a:p>
            <a:r>
              <a:rPr lang="nl-NL" dirty="0"/>
              <a:t>Vakje 4: 8 rijstkorrels</a:t>
            </a:r>
          </a:p>
          <a:p>
            <a:r>
              <a:rPr lang="nl-NL" dirty="0"/>
              <a:t>Vakje 5: 16 rijstkorrels</a:t>
            </a:r>
          </a:p>
          <a:p>
            <a:r>
              <a:rPr lang="nl-NL" dirty="0"/>
              <a:t>Vakje 6: 32 rijstkorrels</a:t>
            </a:r>
          </a:p>
          <a:p>
            <a:r>
              <a:rPr lang="nl-NL" dirty="0"/>
              <a:t>Vakje 7: 64 rijstkorrels</a:t>
            </a:r>
          </a:p>
          <a:p>
            <a:r>
              <a:rPr lang="nl-NL" dirty="0"/>
              <a:t>Vakje 8: 128 rijstkorrels</a:t>
            </a:r>
          </a:p>
          <a:p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5088385" y="1603904"/>
            <a:ext cx="4185617" cy="3304117"/>
          </a:xfrm>
        </p:spPr>
        <p:txBody>
          <a:bodyPr/>
          <a:lstStyle/>
          <a:p>
            <a:r>
              <a:rPr lang="nl-NL" dirty="0"/>
              <a:t>Vakje 9: 256 rijstkorrels</a:t>
            </a:r>
          </a:p>
          <a:p>
            <a:r>
              <a:rPr lang="nl-NL" dirty="0"/>
              <a:t>Vakje 10: 512 rijstkorrels</a:t>
            </a:r>
          </a:p>
          <a:p>
            <a:r>
              <a:rPr lang="nl-NL" dirty="0"/>
              <a:t>Vakje 11: 1024 rijstkorrels</a:t>
            </a:r>
          </a:p>
          <a:p>
            <a:r>
              <a:rPr lang="nl-NL" dirty="0"/>
              <a:t>Vakje 12: 2048 rijstkorrels</a:t>
            </a:r>
          </a:p>
          <a:p>
            <a:r>
              <a:rPr lang="nl-NL" dirty="0"/>
              <a:t>Vakje 13: 4096 rijstkorrels</a:t>
            </a:r>
          </a:p>
          <a:p>
            <a:r>
              <a:rPr lang="nl-NL" dirty="0"/>
              <a:t>Vakje 14: 8192 rijstkorrels</a:t>
            </a:r>
          </a:p>
          <a:p>
            <a:r>
              <a:rPr lang="nl-NL" dirty="0"/>
              <a:t>Vakje 15: 16384 rijstkorrels</a:t>
            </a:r>
          </a:p>
          <a:p>
            <a:r>
              <a:rPr lang="nl-NL" dirty="0"/>
              <a:t>Vakje 16: 32768 rijstkorrels</a:t>
            </a:r>
          </a:p>
          <a:p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023" y="5971251"/>
            <a:ext cx="1171977" cy="886749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5689944" y="87023"/>
            <a:ext cx="358405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Rekenraadselweek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7DB77CA5-EF09-8C4C-9281-10A7628B0F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0640" y="1304587"/>
            <a:ext cx="2830830" cy="239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3358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</TotalTime>
  <Words>269</Words>
  <Application>Microsoft Macintosh PowerPoint</Application>
  <PresentationFormat>Breedbeeld</PresentationFormat>
  <Paragraphs>28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Rekenraadselweek!!!</vt:lpstr>
      <vt:lpstr>Het schaakbord van koning Shirham</vt:lpstr>
      <vt:lpstr>Het schaakbord van koning Shirham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Rekenquiz!!!</dc:title>
  <dc:creator>Sylvia Drijver</dc:creator>
  <cp:lastModifiedBy>Sylvia Drijver</cp:lastModifiedBy>
  <cp:revision>16</cp:revision>
  <dcterms:created xsi:type="dcterms:W3CDTF">2014-05-19T14:43:50Z</dcterms:created>
  <dcterms:modified xsi:type="dcterms:W3CDTF">2019-08-17T18:41:32Z</dcterms:modified>
</cp:coreProperties>
</file>