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nl-NL" altLang="nl-NL" noProof="0" smtClean="0"/>
              <a:t>Klik om het opmaakprofiel te bewerken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altLang="nl-NL" noProof="0" smtClean="0"/>
              <a:t>Klik om het opmaakprofiel van de modelondertitel te bewerken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388D9-CD7E-422C-8EE4-B58C130C48B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477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F8218-866B-4974-BB89-2614AEA817F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94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5B01D-803C-492A-A84D-4106B4E5B8E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810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47E50-C94E-4519-B676-45E58B2950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958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74EEA-5F5A-47DE-A8FE-C8D6A9122D6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171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75675-B46D-440A-BA8B-A7F3BD8669F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0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5AE7B-159C-4A8B-9997-CD916B631B8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810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0A9F7-6AB3-471B-AAE2-45E16A15436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102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C3361-F995-48A3-9917-380196BC2EF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84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29A4C-B076-46D7-BF18-11FEC45915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674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97C35-F5EA-4AA3-95FE-1CC35D36EEA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340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Times New Roman" charset="0"/>
                <a:cs typeface="Arial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E89106-FD1D-4DB6-AC9D-1D27D6B801C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031127_cndpclipsb40_pkast0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060929_kruisspin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frm=1&amp;source=images&amp;cd=&amp;cad=rja&amp;docid=uBanVP-UJovHXM&amp;tbnid=SdB-3C-m69rycM:&amp;ved=0CAUQjRw&amp;url=http%3A%2F%2Ftbezigebijtje.blogspot.com%2F2013%2F10%2Fpompoensoep-kastanjes-en.html&amp;ei=xgh9UsixGYa-0QWKooDgBw&amp;bvm=bv.56146854,d.d2k&amp;psig=AFQjCNH7cLqFOUV0vmE4ggRSrvLkHcqp7w&amp;ust=1384012227554029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frm=1&amp;source=images&amp;cd=&amp;cad=rja&amp;docid=RgYHzjGpmmHrAM&amp;tbnid=iBw-oNrHn5Py6M:&amp;ved=0CAUQjRw&amp;url=http%3A%2F%2Fwww.puurinjevel.nl%2F2012%2F09%2F26%2Fdoe-het-lekker-zelf-2-griezelige-kastanjespinnenwebben%2F&amp;ei=TAh9UvHcBuLG0QWIwIGABw&amp;bvm=bv.56146854,d.d2k&amp;psig=AFQjCNH7cLqFOUV0vmE4ggRSrvLkHcqp7w&amp;ust=13840122275540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nl/url?sa=i&amp;rct=j&amp;q=&amp;esrc=s&amp;frm=1&amp;source=images&amp;cd=&amp;cad=rja&amp;docid=ZIR-iCfoFgIq5M&amp;tbnid=_525Oefzr90PiM:&amp;ved=0CAUQjRw&amp;url=http%3A%2F%2Fwww.conexus.nu%2FRosascholen_C03%2FDefault.asp%3FCustID%3D337%26ComID%3D41%26ModID%3D264%26ItemID%3D48406%26SessionID%3D-1%26bottest%3D&amp;ei=pAh9UrPgPIrM0QXhr4HICA&amp;bvm=bv.56146854,d.d2k&amp;psig=AFQjCNH7cLqFOUV0vmE4ggRSrvLkHcqp7w&amp;ust=1384012227554029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nl/url?sa=i&amp;rct=j&amp;q=&amp;esrc=s&amp;frm=1&amp;source=images&amp;cd=&amp;cad=rja&amp;docid=RgYHzjGpmmHrAM&amp;tbnid=iBw-oNrHn5Py6M:&amp;ved=0CAUQjRw&amp;url=http%3A%2F%2Fthomlambeck.blogspot.com%2F2011%2F10%2Fvan-kastanjes-en-spinnenwebben.html&amp;ei=aQh9UvGKPImx0QXbjIH4CQ&amp;bvm=bv.56146854,d.d2k&amp;psig=AFQjCNH7cLqFOUV0vmE4ggRSrvLkHcqp7w&amp;ust=1384012227554029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mtClean="0"/>
              <a:t>Herfst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alt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mtClean="0"/>
              <a:t>Woordweb maken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 smtClean="0"/>
              <a:t>Waar denk je aan bij herfst?</a:t>
            </a:r>
          </a:p>
          <a:p>
            <a:pPr eaLnBrk="1" hangingPunct="1">
              <a:defRPr/>
            </a:pPr>
            <a:endParaRPr lang="nl-NL" alt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mtClean="0"/>
              <a:t>De kastanjeboom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 smtClean="0"/>
              <a:t>Hoe groeien kastanjes?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l-NL" altLang="nl-NL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l-NL" altLang="nl-NL" dirty="0" smtClean="0">
                <a:hlinkClick r:id="rId2"/>
              </a:rPr>
              <a:t>http://www.schooltv.nl/beeldbank/clip/20031127_cndpclipsb40_pkast03</a:t>
            </a:r>
            <a:r>
              <a:rPr lang="nl-NL" altLang="nl-NL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mtClean="0"/>
              <a:t>De Spin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 smtClean="0">
                <a:hlinkClick r:id="rId2"/>
              </a:rPr>
              <a:t>http://www.schooltv.nl/beeldbank/clip/20060929_kruisspin01</a:t>
            </a:r>
            <a:r>
              <a:rPr lang="nl-NL" altLang="nl-NL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mtClean="0"/>
              <a:t>Knutselen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</p:txBody>
      </p:sp>
      <p:pic>
        <p:nvPicPr>
          <p:cNvPr id="7172" name="Picture 5" descr="kastanjespin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31960" b="7294"/>
          <a:stretch>
            <a:fillRect/>
          </a:stretch>
        </p:blipFill>
        <p:spPr bwMode="auto">
          <a:xfrm>
            <a:off x="395288" y="188913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P1080699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500438"/>
            <a:ext cx="2392363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1" descr="IMG_503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76250"/>
            <a:ext cx="320357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ANd9GcRy6Zw_wil1MJN8mFYaeC6UKh5yoIdWCC5HwDzDh3NTHdCOxzy92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36290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doorn">
  <a:themeElements>
    <a:clrScheme name="Esdoor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Esdoor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door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door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door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29</TotalTime>
  <Words>25</Words>
  <Application>Microsoft Office PowerPoint</Application>
  <PresentationFormat>Diavoorstelling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Wingdings</vt:lpstr>
      <vt:lpstr>Calibri</vt:lpstr>
      <vt:lpstr>Esdoorn</vt:lpstr>
      <vt:lpstr>Herfst</vt:lpstr>
      <vt:lpstr>Woordweb maken</vt:lpstr>
      <vt:lpstr>De kastanjeboom</vt:lpstr>
      <vt:lpstr>De Spin</vt:lpstr>
      <vt:lpstr>Knutselen</vt:lpstr>
    </vt:vector>
  </TitlesOfParts>
  <Company>Floater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Herfst</dc:title>
  <dc:creator>Superstar</dc:creator>
  <cp:lastModifiedBy>Sylvia Drijver</cp:lastModifiedBy>
  <cp:revision>5</cp:revision>
  <dcterms:created xsi:type="dcterms:W3CDTF">2013-11-08T15:43:14Z</dcterms:created>
  <dcterms:modified xsi:type="dcterms:W3CDTF">2016-10-12T12:01:03Z</dcterms:modified>
</cp:coreProperties>
</file>