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80" r:id="rId5"/>
    <p:sldId id="281" r:id="rId6"/>
    <p:sldId id="282" r:id="rId7"/>
    <p:sldId id="283" r:id="rId8"/>
    <p:sldId id="284" r:id="rId9"/>
    <p:sldId id="285" r:id="rId10"/>
    <p:sldId id="266" r:id="rId11"/>
    <p:sldId id="267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0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492294-C991-4E3E-AA1A-4492A1520C9F}" type="datetimeFigureOut">
              <a:rPr lang="nl-NL" smtClean="0"/>
              <a:t>18-08-19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73BD882-F3C5-42B4-BACA-2B1C172A020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Woordenboekles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CE1A77D-97FB-CD43-ADAB-938A2540D08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008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07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3009914-6EFE-A145-8439-F858AC44DBD7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47B12F9-C46D-2343-BDBF-5A281E8541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92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4B18EA8-4917-0246-98D3-3FB98E55A76D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784C96E-162A-3645-B065-2A7649BCF91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1105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/>
              <a:t>Paard of plein?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4851F8F-03A8-8F41-BA13-38B50B92EF67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586D3CD-BE72-0A47-86D2-4BC6C7E852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4077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P</a:t>
            </a:r>
            <a:r>
              <a:rPr lang="nl-NL" sz="2400" u="sng" dirty="0">
                <a:solidFill>
                  <a:srgbClr val="92D050"/>
                </a:solidFill>
              </a:rPr>
              <a:t>a</a:t>
            </a:r>
            <a:r>
              <a:rPr lang="nl-NL" sz="2400" b="0" dirty="0">
                <a:solidFill>
                  <a:srgbClr val="92D050"/>
                </a:solidFill>
              </a:rPr>
              <a:t>ard</a:t>
            </a:r>
            <a:r>
              <a:rPr lang="nl-NL" sz="2400" b="0" dirty="0"/>
              <a:t> of p</a:t>
            </a:r>
            <a:r>
              <a:rPr lang="nl-NL" sz="2400" u="sng" dirty="0"/>
              <a:t>l</a:t>
            </a:r>
            <a:r>
              <a:rPr lang="nl-NL" sz="2400" b="0" dirty="0"/>
              <a:t>ein?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729A2D5-2F21-4D49-BEE0-81805E6391CE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7731300-1160-6141-94C8-706635EF99F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261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P</a:t>
            </a:r>
            <a:r>
              <a:rPr lang="nl-NL" sz="2400" u="sng" dirty="0">
                <a:solidFill>
                  <a:srgbClr val="92D050"/>
                </a:solidFill>
              </a:rPr>
              <a:t>a</a:t>
            </a:r>
            <a:r>
              <a:rPr lang="nl-NL" sz="2400" b="0" dirty="0">
                <a:solidFill>
                  <a:srgbClr val="92D050"/>
                </a:solidFill>
              </a:rPr>
              <a:t>ard</a:t>
            </a:r>
            <a:r>
              <a:rPr lang="nl-NL" sz="2400" b="0" dirty="0"/>
              <a:t> of p</a:t>
            </a:r>
            <a:r>
              <a:rPr lang="nl-NL" sz="2400" u="sng" dirty="0"/>
              <a:t>l</a:t>
            </a:r>
            <a:r>
              <a:rPr lang="nl-NL" sz="2400" b="0" dirty="0"/>
              <a:t>ein?</a:t>
            </a:r>
          </a:p>
          <a:p>
            <a:r>
              <a:rPr lang="nl-NL" sz="2400" b="0" dirty="0"/>
              <a:t>Felicitatie of Feest?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23F0AE1-99F8-3A42-BBBE-33658D258E07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0A88401-3110-6D47-B4CD-66E559DDE6A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943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P</a:t>
            </a:r>
            <a:r>
              <a:rPr lang="nl-NL" sz="2400" u="sng" dirty="0">
                <a:solidFill>
                  <a:srgbClr val="92D050"/>
                </a:solidFill>
              </a:rPr>
              <a:t>a</a:t>
            </a:r>
            <a:r>
              <a:rPr lang="nl-NL" sz="2400" b="0" dirty="0">
                <a:solidFill>
                  <a:srgbClr val="92D050"/>
                </a:solidFill>
              </a:rPr>
              <a:t>ard</a:t>
            </a:r>
            <a:r>
              <a:rPr lang="nl-NL" sz="2400" b="0" dirty="0"/>
              <a:t> of p</a:t>
            </a:r>
            <a:r>
              <a:rPr lang="nl-NL" sz="2400" u="sng" dirty="0"/>
              <a:t>l</a:t>
            </a:r>
            <a:r>
              <a:rPr lang="nl-NL" sz="2400" b="0" dirty="0"/>
              <a:t>ein?</a:t>
            </a:r>
          </a:p>
          <a:p>
            <a:r>
              <a:rPr lang="nl-NL" sz="2400" b="0" dirty="0"/>
              <a:t>Fe</a:t>
            </a:r>
            <a:r>
              <a:rPr lang="nl-NL" sz="2400" u="sng" dirty="0"/>
              <a:t>l</a:t>
            </a:r>
            <a:r>
              <a:rPr lang="nl-NL" sz="2400" b="0" dirty="0"/>
              <a:t>icitatie of </a:t>
            </a:r>
            <a:r>
              <a:rPr lang="nl-NL" sz="2400" b="0" dirty="0">
                <a:solidFill>
                  <a:srgbClr val="92D050"/>
                </a:solidFill>
              </a:rPr>
              <a:t>Fe</a:t>
            </a:r>
            <a:r>
              <a:rPr lang="nl-NL" sz="2400" u="sng" dirty="0">
                <a:solidFill>
                  <a:srgbClr val="92D050"/>
                </a:solidFill>
              </a:rPr>
              <a:t>e</a:t>
            </a:r>
            <a:r>
              <a:rPr lang="nl-NL" sz="2400" b="0" dirty="0">
                <a:solidFill>
                  <a:srgbClr val="92D050"/>
                </a:solidFill>
              </a:rPr>
              <a:t>st</a:t>
            </a:r>
            <a:r>
              <a:rPr lang="nl-NL" sz="2400" b="0" dirty="0"/>
              <a:t>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19A4B56-34C0-BE44-8C40-A326A05815DC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9088825-BD25-6B4F-8D73-8DD78A6B485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2709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P</a:t>
            </a:r>
            <a:r>
              <a:rPr lang="nl-NL" sz="2400" u="sng" dirty="0">
                <a:solidFill>
                  <a:srgbClr val="92D050"/>
                </a:solidFill>
              </a:rPr>
              <a:t>a</a:t>
            </a:r>
            <a:r>
              <a:rPr lang="nl-NL" sz="2400" b="0" dirty="0">
                <a:solidFill>
                  <a:srgbClr val="92D050"/>
                </a:solidFill>
              </a:rPr>
              <a:t>ard</a:t>
            </a:r>
            <a:r>
              <a:rPr lang="nl-NL" sz="2400" b="0" dirty="0"/>
              <a:t> of p</a:t>
            </a:r>
            <a:r>
              <a:rPr lang="nl-NL" sz="2400" u="sng" dirty="0"/>
              <a:t>l</a:t>
            </a:r>
            <a:r>
              <a:rPr lang="nl-NL" sz="2400" b="0" dirty="0"/>
              <a:t>ein?</a:t>
            </a:r>
          </a:p>
          <a:p>
            <a:r>
              <a:rPr lang="nl-NL" sz="2400" b="0" dirty="0"/>
              <a:t>Fe</a:t>
            </a:r>
            <a:r>
              <a:rPr lang="nl-NL" sz="2400" u="sng" dirty="0"/>
              <a:t>l</a:t>
            </a:r>
            <a:r>
              <a:rPr lang="nl-NL" sz="2400" b="0" dirty="0"/>
              <a:t>icitatie of </a:t>
            </a:r>
            <a:r>
              <a:rPr lang="nl-NL" sz="2400" b="0" dirty="0">
                <a:solidFill>
                  <a:srgbClr val="92D050"/>
                </a:solidFill>
              </a:rPr>
              <a:t>Fe</a:t>
            </a:r>
            <a:r>
              <a:rPr lang="nl-NL" sz="2400" u="sng" dirty="0">
                <a:solidFill>
                  <a:srgbClr val="92D050"/>
                </a:solidFill>
              </a:rPr>
              <a:t>e</a:t>
            </a:r>
            <a:r>
              <a:rPr lang="nl-NL" sz="2400" b="0" dirty="0">
                <a:solidFill>
                  <a:srgbClr val="92D050"/>
                </a:solidFill>
              </a:rPr>
              <a:t>st</a:t>
            </a:r>
            <a:r>
              <a:rPr lang="nl-NL" sz="2400" b="0" dirty="0"/>
              <a:t>?</a:t>
            </a:r>
          </a:p>
          <a:p>
            <a:r>
              <a:rPr lang="nl-NL" sz="2400" b="0" dirty="0"/>
              <a:t>Kaas of kaasschaaf?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0E6C41E-2BCA-1544-A33C-96E8CEF9DA1E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12B17DD-518D-AA45-8BB7-2C4A746997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585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9144000" cy="548640"/>
          </a:xfrm>
        </p:spPr>
        <p:txBody>
          <a:bodyPr/>
          <a:lstStyle/>
          <a:p>
            <a:r>
              <a:rPr lang="nl-NL" dirty="0"/>
              <a:t>Wat als woorden met dezelfde letter beginnen?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Kijk naar de tweede letter: deze staan ook op alfabetische volgorde</a:t>
            </a:r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P</a:t>
            </a:r>
            <a:r>
              <a:rPr lang="nl-NL" sz="2400" u="sng" dirty="0">
                <a:solidFill>
                  <a:srgbClr val="92D050"/>
                </a:solidFill>
              </a:rPr>
              <a:t>a</a:t>
            </a:r>
            <a:r>
              <a:rPr lang="nl-NL" sz="2400" b="0" dirty="0">
                <a:solidFill>
                  <a:srgbClr val="92D050"/>
                </a:solidFill>
              </a:rPr>
              <a:t>ard</a:t>
            </a:r>
            <a:r>
              <a:rPr lang="nl-NL" sz="2400" b="0" dirty="0"/>
              <a:t> of p</a:t>
            </a:r>
            <a:r>
              <a:rPr lang="nl-NL" sz="2400" u="sng" dirty="0"/>
              <a:t>l</a:t>
            </a:r>
            <a:r>
              <a:rPr lang="nl-NL" sz="2400" b="0" dirty="0"/>
              <a:t>ein?</a:t>
            </a:r>
          </a:p>
          <a:p>
            <a:r>
              <a:rPr lang="nl-NL" sz="2400" b="0" dirty="0"/>
              <a:t>Fe</a:t>
            </a:r>
            <a:r>
              <a:rPr lang="nl-NL" sz="2400" u="sng" dirty="0"/>
              <a:t>l</a:t>
            </a:r>
            <a:r>
              <a:rPr lang="nl-NL" sz="2400" b="0" dirty="0"/>
              <a:t>icitatie of </a:t>
            </a:r>
            <a:r>
              <a:rPr lang="nl-NL" sz="2400" b="0" dirty="0">
                <a:solidFill>
                  <a:srgbClr val="92D050"/>
                </a:solidFill>
              </a:rPr>
              <a:t>Fe</a:t>
            </a:r>
            <a:r>
              <a:rPr lang="nl-NL" sz="2400" u="sng" dirty="0">
                <a:solidFill>
                  <a:srgbClr val="92D050"/>
                </a:solidFill>
              </a:rPr>
              <a:t>e</a:t>
            </a:r>
            <a:r>
              <a:rPr lang="nl-NL" sz="2400" b="0" dirty="0">
                <a:solidFill>
                  <a:srgbClr val="92D050"/>
                </a:solidFill>
              </a:rPr>
              <a:t>st</a:t>
            </a:r>
            <a:r>
              <a:rPr lang="nl-NL" sz="2400" b="0" dirty="0"/>
              <a:t>?</a:t>
            </a:r>
            <a:endParaRPr lang="nl-NL" sz="2400" b="0" dirty="0">
              <a:solidFill>
                <a:srgbClr val="92D050"/>
              </a:solidFill>
            </a:endParaRPr>
          </a:p>
          <a:p>
            <a:r>
              <a:rPr lang="nl-NL" sz="2400" b="0" dirty="0">
                <a:solidFill>
                  <a:srgbClr val="92D050"/>
                </a:solidFill>
              </a:rPr>
              <a:t>Kaas</a:t>
            </a:r>
            <a:r>
              <a:rPr lang="nl-NL" sz="2400" b="0" dirty="0"/>
              <a:t> of kaasschaaf?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BF5F991-F12D-344E-8D1A-2ADA850A67F8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B867610-3066-764C-A9B0-1A5A70C48F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08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moet je doen?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nl-NL" sz="2000" b="0" dirty="0"/>
              <a:t>Zoek in het woordenboek 5 leuke, aparte, onbekende woorden.</a:t>
            </a:r>
          </a:p>
          <a:p>
            <a:pPr>
              <a:buAutoNum type="arabicPeriod"/>
            </a:pPr>
            <a:r>
              <a:rPr lang="nl-NL" sz="2000" b="0" dirty="0"/>
              <a:t>Schrijf op een ander blaadje de juiste betekenis erbij</a:t>
            </a:r>
          </a:p>
          <a:p>
            <a:pPr>
              <a:buAutoNum type="arabicPeriod"/>
            </a:pPr>
            <a:r>
              <a:rPr lang="nl-NL" sz="2000" b="0" dirty="0"/>
              <a:t>Klaar? Wissel van blaadje met je maatje en zoek zijn/haar 5 woorden op!</a:t>
            </a:r>
          </a:p>
          <a:p>
            <a:pPr>
              <a:buAutoNum type="arabicPeriod"/>
            </a:pPr>
            <a:r>
              <a:rPr lang="nl-NL" sz="2000" b="0" dirty="0"/>
              <a:t>Alle woorden opgezocht? Kijk van elkaar na of het klopt!</a:t>
            </a:r>
          </a:p>
          <a:p>
            <a:pPr marL="0" indent="0"/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FF6FF61-F25E-0742-89D8-D3787B9E1C8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3951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o wie…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b="0" dirty="0"/>
              <a:t>Heeft er een leuk, apart woord verzonnen of beantwoord?</a:t>
            </a:r>
          </a:p>
          <a:p>
            <a:endParaRPr lang="nl-NL" sz="2800" b="0" dirty="0"/>
          </a:p>
          <a:p>
            <a:endParaRPr lang="nl-NL" b="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C1D1053-DCA5-CF41-BA61-17CD1E9990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544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24744"/>
            <a:ext cx="7520940" cy="3579849"/>
          </a:xfrm>
        </p:spPr>
        <p:txBody>
          <a:bodyPr/>
          <a:lstStyle/>
          <a:p>
            <a:r>
              <a:rPr lang="nl-NL" dirty="0"/>
              <a:t>Aan het einde van deze les:</a:t>
            </a:r>
          </a:p>
          <a:p>
            <a:r>
              <a:rPr lang="nl-NL" dirty="0"/>
              <a:t>weet je hoe je een moeilijk woord het best kunt opzoeken in het woordenboek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C81827F-7FAC-C84B-A5B3-AAD371E115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170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D78C25D-C05E-0147-9A7A-0AF18815329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136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/>
              <a:t>Badkuip op Politie?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B769451-9E2E-8E44-B335-C7F559712AB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42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Badkuip</a:t>
            </a:r>
            <a:r>
              <a:rPr lang="nl-NL" sz="2400" b="0" dirty="0"/>
              <a:t> op Politie?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02B72A0-5BDA-CB4F-8AA8-E949E95BA8D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88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Badkuip</a:t>
            </a:r>
            <a:r>
              <a:rPr lang="nl-NL" sz="2400" b="0" dirty="0"/>
              <a:t> op Politie?</a:t>
            </a:r>
          </a:p>
          <a:p>
            <a:r>
              <a:rPr lang="nl-NL" sz="2400" b="0" dirty="0"/>
              <a:t>Xylofoon of Verloskundige?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AE59257-853F-BB45-A0D8-7DB660F1A99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59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Badkuip</a:t>
            </a:r>
            <a:r>
              <a:rPr lang="nl-NL" sz="2400" b="0" dirty="0"/>
              <a:t> op Politie?</a:t>
            </a:r>
          </a:p>
          <a:p>
            <a:r>
              <a:rPr lang="nl-NL" sz="2400" b="0" dirty="0"/>
              <a:t>Xylofoon of </a:t>
            </a:r>
            <a:r>
              <a:rPr lang="nl-NL" sz="2400" b="0" dirty="0">
                <a:solidFill>
                  <a:srgbClr val="92D050"/>
                </a:solidFill>
              </a:rPr>
              <a:t>Verloskundige</a:t>
            </a:r>
            <a:r>
              <a:rPr lang="nl-NL" sz="2400" b="0" dirty="0"/>
              <a:t>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D93DB91-2073-CF44-9C4C-B51DCE70BA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321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Badkuip</a:t>
            </a:r>
            <a:r>
              <a:rPr lang="nl-NL" sz="2400" b="0" dirty="0"/>
              <a:t> op Politie?</a:t>
            </a:r>
          </a:p>
          <a:p>
            <a:r>
              <a:rPr lang="nl-NL" sz="2400" b="0" dirty="0"/>
              <a:t>Xylofoon of </a:t>
            </a:r>
            <a:r>
              <a:rPr lang="nl-NL" sz="2400" b="0" dirty="0">
                <a:solidFill>
                  <a:srgbClr val="92D050"/>
                </a:solidFill>
              </a:rPr>
              <a:t>Verloskundige</a:t>
            </a:r>
            <a:r>
              <a:rPr lang="nl-NL" sz="2400" b="0" dirty="0"/>
              <a:t>?</a:t>
            </a:r>
          </a:p>
          <a:p>
            <a:r>
              <a:rPr lang="nl-NL" sz="2400" b="0" dirty="0"/>
              <a:t>Roos of Paardenbloem?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06AD988-9F7E-334D-98E7-6E95ADAF06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955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woordenboek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letters staan op alfabetische volgorde</a:t>
            </a:r>
          </a:p>
          <a:p>
            <a:endParaRPr lang="nl-NL" sz="2400" b="0" dirty="0"/>
          </a:p>
          <a:p>
            <a:endParaRPr lang="nl-NL" sz="2400" b="0" dirty="0"/>
          </a:p>
          <a:p>
            <a:r>
              <a:rPr lang="nl-NL" sz="2400" dirty="0"/>
              <a:t>Welk woord komt eerst?</a:t>
            </a:r>
          </a:p>
          <a:p>
            <a:r>
              <a:rPr lang="nl-NL" sz="2400" b="0" dirty="0">
                <a:solidFill>
                  <a:srgbClr val="92D050"/>
                </a:solidFill>
              </a:rPr>
              <a:t>Badkuip</a:t>
            </a:r>
            <a:r>
              <a:rPr lang="nl-NL" sz="2400" b="0" dirty="0"/>
              <a:t> op Politie?</a:t>
            </a:r>
          </a:p>
          <a:p>
            <a:r>
              <a:rPr lang="nl-NL" sz="2400" b="0" dirty="0"/>
              <a:t>Xylofoon of </a:t>
            </a:r>
            <a:r>
              <a:rPr lang="nl-NL" sz="2400" b="0" dirty="0">
                <a:solidFill>
                  <a:srgbClr val="92D050"/>
                </a:solidFill>
              </a:rPr>
              <a:t>Verloskundige</a:t>
            </a:r>
            <a:r>
              <a:rPr lang="nl-NL" sz="2400" b="0" dirty="0"/>
              <a:t>?</a:t>
            </a:r>
          </a:p>
          <a:p>
            <a:r>
              <a:rPr lang="nl-NL" sz="2400" b="0" dirty="0"/>
              <a:t>Roos of </a:t>
            </a:r>
            <a:r>
              <a:rPr lang="nl-NL" sz="2400" b="0" dirty="0">
                <a:solidFill>
                  <a:srgbClr val="92D050"/>
                </a:solidFill>
              </a:rPr>
              <a:t>Paardenbloem</a:t>
            </a:r>
            <a:r>
              <a:rPr lang="nl-NL" sz="2400" b="0" dirty="0"/>
              <a:t>?</a:t>
            </a:r>
          </a:p>
          <a:p>
            <a:endParaRPr lang="nl-NL" sz="2400" b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7CD8455-A34C-774A-9337-E1C6F756C9A3}"/>
              </a:ext>
            </a:extLst>
          </p:cNvPr>
          <p:cNvSpPr/>
          <p:nvPr/>
        </p:nvSpPr>
        <p:spPr>
          <a:xfrm>
            <a:off x="822960" y="5934670"/>
            <a:ext cx="7687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abcdefghijklmnopqrstuvw</a:t>
            </a:r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7E2C49A-CF32-CE48-9C34-27340F7C63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45" y="4505569"/>
            <a:ext cx="706755" cy="534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2517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</TotalTime>
  <Words>490</Words>
  <Application>Microsoft Macintosh PowerPoint</Application>
  <PresentationFormat>Diavoorstelling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Franklin Gothic Book</vt:lpstr>
      <vt:lpstr>Franklin Gothic Medium</vt:lpstr>
      <vt:lpstr>Wingdings</vt:lpstr>
      <vt:lpstr>Hoeken</vt:lpstr>
      <vt:lpstr>Woordenboekles</vt:lpstr>
      <vt:lpstr>Lesdoel</vt:lpstr>
      <vt:lpstr>Het woordenboek</vt:lpstr>
      <vt:lpstr>Het woordenboek</vt:lpstr>
      <vt:lpstr>Het woordenboek</vt:lpstr>
      <vt:lpstr>Het woordenboek</vt:lpstr>
      <vt:lpstr>Het woordenboek</vt:lpstr>
      <vt:lpstr>Het woordenboek</vt:lpstr>
      <vt:lpstr>Het woordenboek</vt:lpstr>
      <vt:lpstr>Wat als woorden met dezelfde letter beginnen?</vt:lpstr>
      <vt:lpstr>Wat als woorden met dezelfde letter beginnen?</vt:lpstr>
      <vt:lpstr>Wat als woorden met dezelfde letter beginnen?</vt:lpstr>
      <vt:lpstr>Wat als woorden met dezelfde letter beginnen?</vt:lpstr>
      <vt:lpstr>Wat als woorden met dezelfde letter beginnen?</vt:lpstr>
      <vt:lpstr>Wat als woorden met dezelfde letter beginnen?</vt:lpstr>
      <vt:lpstr>Wat als woorden met dezelfde letter beginnen?</vt:lpstr>
      <vt:lpstr>Wat als woorden met dezelfde letter beginnen?</vt:lpstr>
      <vt:lpstr>Wat moet je doen?</vt:lpstr>
      <vt:lpstr>Wie o wie…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Woordenboekles</dc:title>
  <dc:creator>Sylvia Drijver</dc:creator>
  <cp:lastModifiedBy>Sylvia Drijver</cp:lastModifiedBy>
  <cp:revision>8</cp:revision>
  <dcterms:created xsi:type="dcterms:W3CDTF">2014-09-21T16:37:57Z</dcterms:created>
  <dcterms:modified xsi:type="dcterms:W3CDTF">2019-08-18T18:48:57Z</dcterms:modified>
</cp:coreProperties>
</file>