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FFA7-1A98-40EC-A9C8-7FD48F649181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B6B9E-9D2A-4337-B0A2-98FDE6DE65A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9596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BDBCC0D-4DF8-48A7-825D-83DA67E43D2C}" type="datetimeFigureOut">
              <a:rPr lang="nl-NL" smtClean="0"/>
              <a:t>7-2-2017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8A3E893-73DF-4C65-8C94-4D72D39D7C3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Samenstellingen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47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samenstelling?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354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een samenstelling?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000" b="0" dirty="0" smtClean="0"/>
              <a:t>Een woord dat bestaat uit twee woorden die allebei los ook iets betekenen.</a:t>
            </a:r>
          </a:p>
          <a:p>
            <a:endParaRPr lang="nl-NL" sz="2000" b="0" dirty="0"/>
          </a:p>
          <a:p>
            <a:r>
              <a:rPr lang="nl-NL" sz="2000" b="0" dirty="0" smtClean="0"/>
              <a:t>Bijvoorbeeld reisgids = reis + gids</a:t>
            </a:r>
          </a:p>
          <a:p>
            <a:endParaRPr lang="nl-NL" sz="2000" b="0" dirty="0"/>
          </a:p>
        </p:txBody>
      </p:sp>
    </p:spTree>
    <p:extLst>
      <p:ext uri="{BB962C8B-B14F-4D97-AF65-F5344CB8AC3E}">
        <p14:creationId xmlns:p14="http://schemas.microsoft.com/office/powerpoint/2010/main" val="208957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3986"/>
            <a:ext cx="3677032" cy="744196"/>
          </a:xfrm>
        </p:spPr>
        <p:txBody>
          <a:bodyPr>
            <a:normAutofit/>
          </a:bodyPr>
          <a:lstStyle/>
          <a:p>
            <a:r>
              <a:rPr lang="nl-NL" b="0" dirty="0" smtClean="0"/>
              <a:t>Samenstelling z</a:t>
            </a:r>
            <a:r>
              <a:rPr lang="nl-NL" b="0" u="sng" dirty="0" smtClean="0"/>
              <a:t>onder </a:t>
            </a:r>
            <a:r>
              <a:rPr lang="nl-NL" b="0" dirty="0" smtClean="0"/>
              <a:t>stomme  e</a:t>
            </a:r>
            <a:endParaRPr lang="nl-NL" b="0" u="sng" dirty="0"/>
          </a:p>
        </p:txBody>
      </p:sp>
      <p:sp>
        <p:nvSpPr>
          <p:cNvPr id="4" name="Tekstvak 3"/>
          <p:cNvSpPr txBox="1"/>
          <p:nvPr/>
        </p:nvSpPr>
        <p:spPr>
          <a:xfrm>
            <a:off x="5004048" y="119675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Samenstelling met een stomme e</a:t>
            </a:r>
            <a:endParaRPr lang="nl-NL" dirty="0"/>
          </a:p>
        </p:txBody>
      </p:sp>
      <p:cxnSp>
        <p:nvCxnSpPr>
          <p:cNvPr id="6" name="Rechte verbindingslijn met pijl 5"/>
          <p:cNvCxnSpPr/>
          <p:nvPr/>
        </p:nvCxnSpPr>
        <p:spPr>
          <a:xfrm>
            <a:off x="1979712" y="1772816"/>
            <a:ext cx="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>
            <a:off x="6768244" y="1566084"/>
            <a:ext cx="0" cy="35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5580112" y="1916832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Kijk naar het </a:t>
            </a:r>
            <a:r>
              <a:rPr lang="nl-NL" u="sng" dirty="0" smtClean="0"/>
              <a:t>linker</a:t>
            </a:r>
            <a:r>
              <a:rPr lang="nl-NL" dirty="0" smtClean="0"/>
              <a:t>deel</a:t>
            </a:r>
            <a:endParaRPr lang="nl-NL" dirty="0"/>
          </a:p>
        </p:txBody>
      </p:sp>
      <p:cxnSp>
        <p:nvCxnSpPr>
          <p:cNvPr id="14" name="Rechte verbindingslijn met pijl 13"/>
          <p:cNvCxnSpPr/>
          <p:nvPr/>
        </p:nvCxnSpPr>
        <p:spPr>
          <a:xfrm>
            <a:off x="6768244" y="2420888"/>
            <a:ext cx="14761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/>
          <p:cNvCxnSpPr/>
          <p:nvPr/>
        </p:nvCxnSpPr>
        <p:spPr>
          <a:xfrm flipH="1">
            <a:off x="5436096" y="2420888"/>
            <a:ext cx="133214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kstvak 18"/>
          <p:cNvSpPr txBox="1"/>
          <p:nvPr/>
        </p:nvSpPr>
        <p:spPr>
          <a:xfrm>
            <a:off x="1223628" y="342900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Reisgids</a:t>
            </a:r>
          </a:p>
          <a:p>
            <a:pPr algn="ctr"/>
            <a:r>
              <a:rPr lang="nl-NL" dirty="0" smtClean="0"/>
              <a:t>Vakantietijd 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4545169" y="3162709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Kan alleen met -</a:t>
            </a:r>
            <a:r>
              <a:rPr lang="nl-NL" dirty="0" smtClean="0">
                <a:solidFill>
                  <a:srgbClr val="FF0000"/>
                </a:solidFill>
              </a:rPr>
              <a:t>en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3" name="Rechthoek 22"/>
          <p:cNvSpPr/>
          <p:nvPr/>
        </p:nvSpPr>
        <p:spPr>
          <a:xfrm>
            <a:off x="7606244" y="3156599"/>
            <a:ext cx="12983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 smtClean="0"/>
              <a:t>Kan alleen met -</a:t>
            </a:r>
            <a:r>
              <a:rPr lang="nl-NL" dirty="0" smtClean="0">
                <a:solidFill>
                  <a:srgbClr val="FF0000"/>
                </a:solidFill>
              </a:rPr>
              <a:t>e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4346078" y="4202685"/>
            <a:ext cx="1683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Kuss</a:t>
            </a:r>
            <a:r>
              <a:rPr lang="nl-NL" dirty="0" smtClean="0">
                <a:solidFill>
                  <a:srgbClr val="FF0000"/>
                </a:solidFill>
              </a:rPr>
              <a:t>en</a:t>
            </a:r>
            <a:r>
              <a:rPr lang="nl-NL" dirty="0" smtClean="0"/>
              <a:t>gevecht</a:t>
            </a:r>
          </a:p>
          <a:p>
            <a:r>
              <a:rPr lang="nl-NL" dirty="0" smtClean="0"/>
              <a:t>Kor</a:t>
            </a:r>
            <a:r>
              <a:rPr lang="nl-NL" dirty="0" smtClean="0">
                <a:solidFill>
                  <a:srgbClr val="FF0000"/>
                </a:solidFill>
              </a:rPr>
              <a:t>en</a:t>
            </a:r>
            <a:r>
              <a:rPr lang="nl-NL" dirty="0" smtClean="0"/>
              <a:t>bloem </a:t>
            </a:r>
            <a:endParaRPr lang="nl-NL" dirty="0"/>
          </a:p>
        </p:txBody>
      </p:sp>
      <p:sp>
        <p:nvSpPr>
          <p:cNvPr id="25" name="Tekstvak 24"/>
          <p:cNvSpPr txBox="1"/>
          <p:nvPr/>
        </p:nvSpPr>
        <p:spPr>
          <a:xfrm>
            <a:off x="7506325" y="4202684"/>
            <a:ext cx="1398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Mod</a:t>
            </a:r>
            <a:r>
              <a:rPr lang="nl-NL" dirty="0" smtClean="0">
                <a:solidFill>
                  <a:srgbClr val="FF0000"/>
                </a:solidFill>
              </a:rPr>
              <a:t>e</a:t>
            </a:r>
            <a:r>
              <a:rPr lang="nl-NL" dirty="0" smtClean="0"/>
              <a:t>kleur</a:t>
            </a:r>
          </a:p>
          <a:p>
            <a:r>
              <a:rPr lang="nl-NL" dirty="0" smtClean="0"/>
              <a:t>Reserv</a:t>
            </a:r>
            <a:r>
              <a:rPr lang="nl-NL" dirty="0" smtClean="0">
                <a:solidFill>
                  <a:srgbClr val="FF0000"/>
                </a:solidFill>
              </a:rPr>
              <a:t>e</a:t>
            </a:r>
            <a:r>
              <a:rPr lang="nl-NL" dirty="0" smtClean="0"/>
              <a:t>wiel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76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0" dirty="0" smtClean="0"/>
              <a:t>Verzin in tweetallen zoveel mogelijk samenstellingen en </a:t>
            </a:r>
            <a:r>
              <a:rPr lang="nl-NL" b="0" dirty="0" smtClean="0"/>
              <a:t>schrijf ze op</a:t>
            </a:r>
            <a:r>
              <a:rPr lang="nl-NL" b="0" dirty="0" smtClean="0"/>
              <a:t>!!!</a:t>
            </a: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190179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47</TotalTime>
  <Words>77</Words>
  <Application>Microsoft Office PowerPoint</Application>
  <PresentationFormat>Diavoorstelling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Arial</vt:lpstr>
      <vt:lpstr>Calibri</vt:lpstr>
      <vt:lpstr>Franklin Gothic Book</vt:lpstr>
      <vt:lpstr>Franklin Gothic Medium</vt:lpstr>
      <vt:lpstr>Tunga</vt:lpstr>
      <vt:lpstr>Wingdings</vt:lpstr>
      <vt:lpstr>Hoeken</vt:lpstr>
      <vt:lpstr>Samenstellingen</vt:lpstr>
      <vt:lpstr>Wat is een samenstelling?</vt:lpstr>
      <vt:lpstr>Wat is een samenstelling?</vt:lpstr>
      <vt:lpstr>Samenstellingen</vt:lpstr>
      <vt:lpstr>Wat gaan we doen?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Samenstellingen</dc:title>
  <dc:creator>Charles Drijver</dc:creator>
  <cp:lastModifiedBy>Sylvia Drijver</cp:lastModifiedBy>
  <cp:revision>5</cp:revision>
  <dcterms:created xsi:type="dcterms:W3CDTF">2013-11-14T20:08:05Z</dcterms:created>
  <dcterms:modified xsi:type="dcterms:W3CDTF">2017-02-07T22:03:26Z</dcterms:modified>
</cp:coreProperties>
</file>